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370" r:id="rId3"/>
    <p:sldId id="349" r:id="rId4"/>
    <p:sldId id="360" r:id="rId5"/>
    <p:sldId id="356" r:id="rId6"/>
    <p:sldId id="363" r:id="rId7"/>
    <p:sldId id="335" r:id="rId8"/>
    <p:sldId id="323" r:id="rId9"/>
    <p:sldId id="371" r:id="rId10"/>
    <p:sldId id="358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39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5694" y="3898900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728913"/>
            <a:ext cx="3590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4062412"/>
            <a:ext cx="4962526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5772150"/>
            <a:ext cx="2647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83232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19700"/>
            <a:ext cx="8323263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0475"/>
            <a:ext cx="8323262" cy="13811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5076825"/>
            <a:ext cx="1409700" cy="1143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3400425"/>
            <a:ext cx="66674" cy="60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3248025"/>
            <a:ext cx="158115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3181350"/>
            <a:ext cx="1809750" cy="8286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4981575"/>
            <a:ext cx="1524000" cy="1238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4914900"/>
            <a:ext cx="304800" cy="11906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2285999"/>
            <a:ext cx="6953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6576"/>
            <a:ext cx="2981325" cy="1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76576"/>
            <a:ext cx="302895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5319713"/>
            <a:ext cx="1209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62523" y="531971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657475"/>
            <a:ext cx="225266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2657475"/>
            <a:ext cx="215741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5753100"/>
            <a:ext cx="16859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29248" y="5753100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2171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28962"/>
            <a:ext cx="184785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286251"/>
            <a:ext cx="184785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457825"/>
            <a:ext cx="184785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128962"/>
            <a:ext cx="175736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86251"/>
            <a:ext cx="175736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457825"/>
            <a:ext cx="1757362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961"/>
            <a:ext cx="1800225" cy="6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86251"/>
            <a:ext cx="18002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457824"/>
            <a:ext cx="1866900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72239" y="5449668"/>
            <a:ext cx="216693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538915" y="4286251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38914" y="3144619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56398" y="4286251"/>
            <a:ext cx="217765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595688" y="5449669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83783" y="3128960"/>
            <a:ext cx="215026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907" y="5457824"/>
            <a:ext cx="201691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+ 2 = 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00049" y="428625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00049" y="312896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 + 4 =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719387"/>
            <a:ext cx="8275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110037"/>
            <a:ext cx="82184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913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81977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752848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7908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771775"/>
            <a:ext cx="2595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71775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210174"/>
            <a:ext cx="2795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5372098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2" y="5367335"/>
          <a:ext cx="757237" cy="571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534352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98</Words>
  <Application>Microsoft Office PowerPoint</Application>
  <PresentationFormat>On-screen Show (4:3)</PresentationFormat>
  <Paragraphs>32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YaHei</vt:lpstr>
      <vt:lpstr>Arial</vt:lpstr>
      <vt:lpstr>Calibri</vt:lpstr>
      <vt:lpstr>Calibri Light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</cp:lastModifiedBy>
  <cp:revision>228</cp:revision>
  <dcterms:created xsi:type="dcterms:W3CDTF">2020-08-07T01:41:00Z</dcterms:created>
  <dcterms:modified xsi:type="dcterms:W3CDTF">2024-11-05T05:52:41Z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